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512F9B0-D010-9AD7-D8F5-BBBC0F479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3F28A04B-8668-06FE-0417-2C58E919C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BD8455D-5AE1-0A4A-0340-BA62E78E0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6E65-B65A-4BE7-B07E-199C14B257BB}" type="datetimeFigureOut">
              <a:rPr lang="vi-VN" smtClean="0"/>
              <a:t>29/09/2025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5C0FE00-FACA-9507-726D-1CD4D506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1AA1DAA-ECC0-EB01-25EB-B602E820F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C67A-59C0-4E4E-9F3F-B561E52BEA5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1580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BA3BB7C-6AE9-B0C1-4062-F8CFFE34C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F8B5CB09-EC82-8FCD-28FC-480D77E2F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58C36BF-56AE-8809-D51C-D257738D1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6E65-B65A-4BE7-B07E-199C14B257BB}" type="datetimeFigureOut">
              <a:rPr lang="vi-VN" smtClean="0"/>
              <a:t>29/09/2025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82B2E9A-8385-D740-ACBD-4FCDD8A00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B995BA2-AD88-1DB4-26EC-7F658F3D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C67A-59C0-4E4E-9F3F-B561E52BEA5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22859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EC2E7758-9C33-2157-708E-913E87A9BF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CFA8686-D6BC-4721-796E-35FA1BF5A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2285E60-F182-B7CC-198E-8B3E784A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6E65-B65A-4BE7-B07E-199C14B257BB}" type="datetimeFigureOut">
              <a:rPr lang="vi-VN" smtClean="0"/>
              <a:t>29/09/2025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B878B01-D67F-4CBA-5F03-B2FD13ACB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FB3C009-3660-65EA-C4E7-99691B65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C67A-59C0-4E4E-9F3F-B561E52BEA5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31600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AA03272-2B68-BC75-A12E-CA5AB98B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B9E72B6-D21D-3B80-3901-4AF632DE8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52E6E69-9776-D344-EA61-955B0E932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6E65-B65A-4BE7-B07E-199C14B257BB}" type="datetimeFigureOut">
              <a:rPr lang="vi-VN" smtClean="0"/>
              <a:t>29/09/2025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C4A3596-71F6-873F-4831-458581270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1A6589A-8A3E-5A55-020B-303ED641B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C67A-59C0-4E4E-9F3F-B561E52BEA5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88330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122B76C-4537-2D4C-9F40-4610592C5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2FDEA54E-D7E1-9945-B3D8-67D5997CD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03732E6-76DC-1596-C20D-709AC12C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6E65-B65A-4BE7-B07E-199C14B257BB}" type="datetimeFigureOut">
              <a:rPr lang="vi-VN" smtClean="0"/>
              <a:t>29/09/2025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81BAE98-7A5D-9E92-ABF2-A9C93763C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B24AF6B-54E8-94DC-5827-410B7EA26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C67A-59C0-4E4E-9F3F-B561E52BEA5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7602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4552FD5-C021-E19E-DA12-6365A071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FB085FF-5490-8F5F-3B9A-797972AFA3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26F4DCE3-D30A-5225-67F2-808C48993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FA2D5E0-57E1-9959-1A03-946418955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6E65-B65A-4BE7-B07E-199C14B257BB}" type="datetimeFigureOut">
              <a:rPr lang="vi-VN" smtClean="0"/>
              <a:t>29/09/2025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41447D8-2E3F-C713-4BF9-88BD8B47B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8BEE2753-DE97-5F61-FED7-43B24B327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C67A-59C0-4E4E-9F3F-B561E52BEA5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3047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C66A55E-C576-6BA3-699D-63C700D9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7153A8E7-9CE8-9693-7FCB-BCCD22F1A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98B75FB6-8ACC-5FBD-5614-B46193CB8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82AD2D19-EE8B-FF08-2460-585B76E10D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68646525-9900-045A-411F-81E95B60B2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DD3D893E-5322-47A7-0B04-82F5B78B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6E65-B65A-4BE7-B07E-199C14B257BB}" type="datetimeFigureOut">
              <a:rPr lang="vi-VN" smtClean="0"/>
              <a:t>29/09/2025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A938BA0B-89A4-126D-4AB7-432D7229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00ABC429-FD26-2A5F-F1DE-038BAFEF3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C67A-59C0-4E4E-9F3F-B561E52BEA5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69476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83609B9-84BB-5DFD-2DB1-E56EC37C6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3FD4DCA7-3CC8-BFFD-DDF6-06EE6D396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6E65-B65A-4BE7-B07E-199C14B257BB}" type="datetimeFigureOut">
              <a:rPr lang="vi-VN" smtClean="0"/>
              <a:t>29/09/2025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46B110CD-DE6D-4C03-C4BF-9868F38CA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C9156898-2F3A-A28F-C8C1-F57E2E24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C67A-59C0-4E4E-9F3F-B561E52BEA5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79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1E1C2512-15B7-91C0-9109-0525D854C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6E65-B65A-4BE7-B07E-199C14B257BB}" type="datetimeFigureOut">
              <a:rPr lang="vi-VN" smtClean="0"/>
              <a:t>29/09/2025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1E4A6F45-9030-E430-4CAB-C9C6C1FB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BC9E2114-7B58-703E-E144-E36488E13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C67A-59C0-4E4E-9F3F-B561E52BEA5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75640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450C70B-3D76-FA6F-D588-699DA7952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7276492-176E-7EF4-6681-9792D0F4E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F12975B-7D5E-CFF9-ADF1-909087FD5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095DF9FB-8E9E-B9E4-AF89-45124760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6E65-B65A-4BE7-B07E-199C14B257BB}" type="datetimeFigureOut">
              <a:rPr lang="vi-VN" smtClean="0"/>
              <a:t>29/09/2025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4A7F5B6D-2E9C-A432-8D02-6F55CB26A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C843C65-02B0-2C02-5C5B-08E512C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C67A-59C0-4E4E-9F3F-B561E52BEA5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76446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E9CCB99-14AF-EE08-D914-628899C9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29189DFC-1972-C641-87E3-70E3AFA5D0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3C42A339-7430-697A-ECCB-B9A09F984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B1683FC-1E56-2BC9-1B7A-25E2902E7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6E65-B65A-4BE7-B07E-199C14B257BB}" type="datetimeFigureOut">
              <a:rPr lang="vi-VN" smtClean="0"/>
              <a:t>29/09/2025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3BE6622F-2FCF-2063-1251-F5E1EFDB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E1E1F11-BC83-73AD-B3A4-F503ED1A8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C67A-59C0-4E4E-9F3F-B561E52BEA5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9286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77660194-28D8-FFC2-9043-E2F3AB1FF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F0A70F5-CE87-91D7-ADF6-7656ED78F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2EC8C79-6853-8A08-92C1-247410F93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686E65-B65A-4BE7-B07E-199C14B257BB}" type="datetimeFigureOut">
              <a:rPr lang="vi-VN" smtClean="0"/>
              <a:t>29/09/2025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20DD58C-4D7C-81DF-B7BE-E4C3B8A0A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3B9442F-696C-E127-73C8-B38E349EF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D1C67A-59C0-4E4E-9F3F-B561E52BEA5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371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0355A28-4A30-FDCD-553B-86C3693EB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845" y="257124"/>
            <a:ext cx="9144000" cy="1040734"/>
          </a:xfrm>
        </p:spPr>
        <p:txBody>
          <a:bodyPr/>
          <a:lstStyle/>
          <a:p>
            <a:r>
              <a:rPr lang="vi-VN" dirty="0" err="1"/>
              <a:t>Video</a:t>
            </a:r>
            <a:r>
              <a:rPr lang="vi-VN" dirty="0"/>
              <a:t> minh họa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944B8105-556C-3A4A-1768-03356C258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5845" y="1773238"/>
            <a:ext cx="9144000" cy="1655762"/>
          </a:xfrm>
        </p:spPr>
        <p:txBody>
          <a:bodyPr/>
          <a:lstStyle/>
          <a:p>
            <a:endParaRPr lang="vi-VN" dirty="0"/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A626BD68-F707-F70D-ED68-F52E30E642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479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57367" y="1378426"/>
            <a:ext cx="3018503" cy="5366228"/>
          </a:xfrm>
          <a:prstGeom prst="rect">
            <a:avLst/>
          </a:prstGeom>
        </p:spPr>
      </p:pic>
      <p:pic>
        <p:nvPicPr>
          <p:cNvPr id="5" name="3">
            <a:hlinkClick r:id="" action="ppaction://media"/>
            <a:extLst>
              <a:ext uri="{FF2B5EF4-FFF2-40B4-BE49-F238E27FC236}">
                <a16:creationId xmlns:a16="http://schemas.microsoft.com/office/drawing/2014/main" id="{BA1C930B-5FFD-0610-DFD6-03E1665FC67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76155" y="1765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6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4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 showWhenStopped="0"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3985440-5718-BE66-201F-7794C93D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721852E-9B8C-BD4C-27A4-878E8688F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3574977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</Words>
  <Application>Microsoft Office PowerPoint</Application>
  <PresentationFormat>Màn hình rộng</PresentationFormat>
  <Paragraphs>1</Paragraphs>
  <Slides>2</Slides>
  <Notes>0</Notes>
  <HiddenSlides>0</HiddenSlides>
  <MMClips>2</MMClips>
  <ScaleCrop>false</ScaleCrop>
  <HeadingPairs>
    <vt:vector size="6" baseType="variant">
      <vt:variant>
        <vt:lpstr>Phông được Dùng</vt:lpstr>
      </vt:variant>
      <vt:variant>
        <vt:i4>2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</vt:i4>
      </vt:variant>
    </vt:vector>
  </HeadingPairs>
  <TitlesOfParts>
    <vt:vector size="5" baseType="lpstr">
      <vt:lpstr>Arial</vt:lpstr>
      <vt:lpstr>Times New Roman</vt:lpstr>
      <vt:lpstr>Chủ đề Office</vt:lpstr>
      <vt:lpstr>Video minh họa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Việt Anh Đỗ</dc:creator>
  <cp:lastModifiedBy>Việt Anh Đỗ</cp:lastModifiedBy>
  <cp:revision>1</cp:revision>
  <dcterms:created xsi:type="dcterms:W3CDTF">2025-09-29T07:24:11Z</dcterms:created>
  <dcterms:modified xsi:type="dcterms:W3CDTF">2025-09-29T07:27:39Z</dcterms:modified>
</cp:coreProperties>
</file>